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902"/>
    <a:srgbClr val="7C878E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BD39B-8FDE-4411-A382-44BF249309FA}" v="8" dt="2022-05-22T05:13:57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7440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aron Sebton" userId="3d2df0404dd1d341" providerId="LiveId" clId="{77782B80-A6B1-4205-AB00-84F75C400338}"/>
    <pc:docChg chg="undo custSel addSld modSld">
      <pc:chgData name="Aharon Sebton" userId="3d2df0404dd1d341" providerId="LiveId" clId="{77782B80-A6B1-4205-AB00-84F75C400338}" dt="2022-04-27T04:03:50.546" v="2250" actId="20577"/>
      <pc:docMkLst>
        <pc:docMk/>
      </pc:docMkLst>
      <pc:sldChg chg="modNotesTx">
        <pc:chgData name="Aharon Sebton" userId="3d2df0404dd1d341" providerId="LiveId" clId="{77782B80-A6B1-4205-AB00-84F75C400338}" dt="2022-04-27T00:20:43.750" v="0" actId="20577"/>
        <pc:sldMkLst>
          <pc:docMk/>
          <pc:sldMk cId="1691452197" sldId="256"/>
        </pc:sldMkLst>
      </pc:sldChg>
      <pc:sldChg chg="modSp mod">
        <pc:chgData name="Aharon Sebton" userId="3d2df0404dd1d341" providerId="LiveId" clId="{77782B80-A6B1-4205-AB00-84F75C400338}" dt="2022-04-27T01:08:39.354" v="164" actId="20577"/>
        <pc:sldMkLst>
          <pc:docMk/>
          <pc:sldMk cId="1464840669" sldId="257"/>
        </pc:sldMkLst>
        <pc:spChg chg="mod">
          <ac:chgData name="Aharon Sebton" userId="3d2df0404dd1d341" providerId="LiveId" clId="{77782B80-A6B1-4205-AB00-84F75C400338}" dt="2022-04-27T01:08:39.354" v="164" actId="20577"/>
          <ac:spMkLst>
            <pc:docMk/>
            <pc:sldMk cId="1464840669" sldId="257"/>
            <ac:spMk id="3" creationId="{00000000-0000-0000-0000-000000000000}"/>
          </ac:spMkLst>
        </pc:spChg>
      </pc:sldChg>
      <pc:sldChg chg="addSp modSp mod">
        <pc:chgData name="Aharon Sebton" userId="3d2df0404dd1d341" providerId="LiveId" clId="{77782B80-A6B1-4205-AB00-84F75C400338}" dt="2022-04-27T01:35:14.800" v="616" actId="20577"/>
        <pc:sldMkLst>
          <pc:docMk/>
          <pc:sldMk cId="2212413146" sldId="258"/>
        </pc:sldMkLst>
        <pc:spChg chg="mod">
          <ac:chgData name="Aharon Sebton" userId="3d2df0404dd1d341" providerId="LiveId" clId="{77782B80-A6B1-4205-AB00-84F75C400338}" dt="2022-04-27T01:10:28.656" v="193" actId="20577"/>
          <ac:spMkLst>
            <pc:docMk/>
            <pc:sldMk cId="2212413146" sldId="258"/>
            <ac:spMk id="2" creationId="{00000000-0000-0000-0000-000000000000}"/>
          </ac:spMkLst>
        </pc:spChg>
        <pc:spChg chg="mod">
          <ac:chgData name="Aharon Sebton" userId="3d2df0404dd1d341" providerId="LiveId" clId="{77782B80-A6B1-4205-AB00-84F75C400338}" dt="2022-04-27T01:35:14.800" v="616" actId="20577"/>
          <ac:spMkLst>
            <pc:docMk/>
            <pc:sldMk cId="2212413146" sldId="258"/>
            <ac:spMk id="3" creationId="{00000000-0000-0000-0000-000000000000}"/>
          </ac:spMkLst>
        </pc:spChg>
        <pc:picChg chg="add mod">
          <ac:chgData name="Aharon Sebton" userId="3d2df0404dd1d341" providerId="LiveId" clId="{77782B80-A6B1-4205-AB00-84F75C400338}" dt="2022-04-27T01:32:47.439" v="611" actId="14100"/>
          <ac:picMkLst>
            <pc:docMk/>
            <pc:sldMk cId="2212413146" sldId="258"/>
            <ac:picMk id="5" creationId="{7FD182C9-05C4-455A-A44D-850E90A5A013}"/>
          </ac:picMkLst>
        </pc:picChg>
      </pc:sldChg>
      <pc:sldChg chg="addSp delSp modSp new mod">
        <pc:chgData name="Aharon Sebton" userId="3d2df0404dd1d341" providerId="LiveId" clId="{77782B80-A6B1-4205-AB00-84F75C400338}" dt="2022-04-27T03:51:08.375" v="1489" actId="20577"/>
        <pc:sldMkLst>
          <pc:docMk/>
          <pc:sldMk cId="2885679394" sldId="259"/>
        </pc:sldMkLst>
        <pc:spChg chg="mod">
          <ac:chgData name="Aharon Sebton" userId="3d2df0404dd1d341" providerId="LiveId" clId="{77782B80-A6B1-4205-AB00-84F75C400338}" dt="2022-04-27T01:10:39.523" v="219" actId="20577"/>
          <ac:spMkLst>
            <pc:docMk/>
            <pc:sldMk cId="2885679394" sldId="259"/>
            <ac:spMk id="2" creationId="{5E986F4A-A5B9-4AD0-95C5-FDDE998B631A}"/>
          </ac:spMkLst>
        </pc:spChg>
        <pc:spChg chg="del">
          <ac:chgData name="Aharon Sebton" userId="3d2df0404dd1d341" providerId="LiveId" clId="{77782B80-A6B1-4205-AB00-84F75C400338}" dt="2022-04-27T01:39:40.254" v="617"/>
          <ac:spMkLst>
            <pc:docMk/>
            <pc:sldMk cId="2885679394" sldId="259"/>
            <ac:spMk id="3" creationId="{2038D6BD-0D79-467F-98E4-8B0DE7323FC7}"/>
          </ac:spMkLst>
        </pc:spChg>
        <pc:spChg chg="add mod">
          <ac:chgData name="Aharon Sebton" userId="3d2df0404dd1d341" providerId="LiveId" clId="{77782B80-A6B1-4205-AB00-84F75C400338}" dt="2022-04-27T03:51:08.375" v="1489" actId="20577"/>
          <ac:spMkLst>
            <pc:docMk/>
            <pc:sldMk cId="2885679394" sldId="259"/>
            <ac:spMk id="17" creationId="{BBDCD2D3-4839-4A92-8C06-ACF80792BB8D}"/>
          </ac:spMkLst>
        </pc:spChg>
        <pc:picChg chg="add del mod modCrop">
          <ac:chgData name="Aharon Sebton" userId="3d2df0404dd1d341" providerId="LiveId" clId="{77782B80-A6B1-4205-AB00-84F75C400338}" dt="2022-04-27T03:26:43.880" v="692" actId="478"/>
          <ac:picMkLst>
            <pc:docMk/>
            <pc:sldMk cId="2885679394" sldId="259"/>
            <ac:picMk id="5" creationId="{FFDD4BE1-EEC0-4F1A-87B3-D56BB23E7C7D}"/>
          </ac:picMkLst>
        </pc:picChg>
        <pc:picChg chg="add mod">
          <ac:chgData name="Aharon Sebton" userId="3d2df0404dd1d341" providerId="LiveId" clId="{77782B80-A6B1-4205-AB00-84F75C400338}" dt="2022-04-27T01:44:50.131" v="678" actId="14100"/>
          <ac:picMkLst>
            <pc:docMk/>
            <pc:sldMk cId="2885679394" sldId="259"/>
            <ac:picMk id="7" creationId="{144AEB38-75C8-439E-BF9C-D64D586457A7}"/>
          </ac:picMkLst>
        </pc:picChg>
        <pc:picChg chg="add del mod modCrop">
          <ac:chgData name="Aharon Sebton" userId="3d2df0404dd1d341" providerId="LiveId" clId="{77782B80-A6B1-4205-AB00-84F75C400338}" dt="2022-04-27T03:26:43.880" v="692" actId="478"/>
          <ac:picMkLst>
            <pc:docMk/>
            <pc:sldMk cId="2885679394" sldId="259"/>
            <ac:picMk id="9" creationId="{E9DA8A49-FD3F-472C-A273-925611C62067}"/>
          </ac:picMkLst>
        </pc:picChg>
        <pc:picChg chg="add del mod">
          <ac:chgData name="Aharon Sebton" userId="3d2df0404dd1d341" providerId="LiveId" clId="{77782B80-A6B1-4205-AB00-84F75C400338}" dt="2022-04-27T03:26:43.880" v="692" actId="478"/>
          <ac:picMkLst>
            <pc:docMk/>
            <pc:sldMk cId="2885679394" sldId="259"/>
            <ac:picMk id="11" creationId="{D11EC3FC-AE0A-4EAC-A509-0B7B9E65403F}"/>
          </ac:picMkLst>
        </pc:picChg>
        <pc:picChg chg="add del mod modCrop">
          <ac:chgData name="Aharon Sebton" userId="3d2df0404dd1d341" providerId="LiveId" clId="{77782B80-A6B1-4205-AB00-84F75C400338}" dt="2022-04-27T03:26:43.880" v="692" actId="478"/>
          <ac:picMkLst>
            <pc:docMk/>
            <pc:sldMk cId="2885679394" sldId="259"/>
            <ac:picMk id="13" creationId="{0A0E1B93-6F5C-40B1-8AF2-3BF0F424F1D2}"/>
          </ac:picMkLst>
        </pc:picChg>
        <pc:picChg chg="add del mod modCrop">
          <ac:chgData name="Aharon Sebton" userId="3d2df0404dd1d341" providerId="LiveId" clId="{77782B80-A6B1-4205-AB00-84F75C400338}" dt="2022-04-27T03:26:43.880" v="692" actId="478"/>
          <ac:picMkLst>
            <pc:docMk/>
            <pc:sldMk cId="2885679394" sldId="259"/>
            <ac:picMk id="15" creationId="{2CEA6AEB-D943-4D63-ACF2-842BCB7DDAF4}"/>
          </ac:picMkLst>
        </pc:picChg>
      </pc:sldChg>
      <pc:sldChg chg="addSp delSp modSp new mod">
        <pc:chgData name="Aharon Sebton" userId="3d2df0404dd1d341" providerId="LiveId" clId="{77782B80-A6B1-4205-AB00-84F75C400338}" dt="2022-04-27T03:57:29.676" v="1887" actId="20577"/>
        <pc:sldMkLst>
          <pc:docMk/>
          <pc:sldMk cId="125077748" sldId="260"/>
        </pc:sldMkLst>
        <pc:spChg chg="mod">
          <ac:chgData name="Aharon Sebton" userId="3d2df0404dd1d341" providerId="LiveId" clId="{77782B80-A6B1-4205-AB00-84F75C400338}" dt="2022-04-27T01:10:47.524" v="245" actId="20577"/>
          <ac:spMkLst>
            <pc:docMk/>
            <pc:sldMk cId="125077748" sldId="260"/>
            <ac:spMk id="2" creationId="{0B9F84F4-A623-49CF-A28F-BE990BA98EC5}"/>
          </ac:spMkLst>
        </pc:spChg>
        <pc:spChg chg="del">
          <ac:chgData name="Aharon Sebton" userId="3d2df0404dd1d341" providerId="LiveId" clId="{77782B80-A6B1-4205-AB00-84F75C400338}" dt="2022-04-27T01:46:10.400" v="679"/>
          <ac:spMkLst>
            <pc:docMk/>
            <pc:sldMk cId="125077748" sldId="260"/>
            <ac:spMk id="3" creationId="{3BD830A4-3FFE-4876-9325-09FE60D61494}"/>
          </ac:spMkLst>
        </pc:spChg>
        <pc:spChg chg="add del mod">
          <ac:chgData name="Aharon Sebton" userId="3d2df0404dd1d341" providerId="LiveId" clId="{77782B80-A6B1-4205-AB00-84F75C400338}" dt="2022-04-27T03:32:53.935" v="721"/>
          <ac:spMkLst>
            <pc:docMk/>
            <pc:sldMk cId="125077748" sldId="260"/>
            <ac:spMk id="7" creationId="{6A5CC710-4B6E-48EC-9D51-C98ACA6B3F66}"/>
          </ac:spMkLst>
        </pc:spChg>
        <pc:spChg chg="add mod">
          <ac:chgData name="Aharon Sebton" userId="3d2df0404dd1d341" providerId="LiveId" clId="{77782B80-A6B1-4205-AB00-84F75C400338}" dt="2022-04-27T03:57:29.676" v="1887" actId="20577"/>
          <ac:spMkLst>
            <pc:docMk/>
            <pc:sldMk cId="125077748" sldId="260"/>
            <ac:spMk id="11" creationId="{9D2F65AA-5D93-44EE-8A35-133B9495F403}"/>
          </ac:spMkLst>
        </pc:spChg>
        <pc:picChg chg="add del mod modCrop">
          <ac:chgData name="Aharon Sebton" userId="3d2df0404dd1d341" providerId="LiveId" clId="{77782B80-A6B1-4205-AB00-84F75C400338}" dt="2022-04-27T01:48:24.287" v="686" actId="21"/>
          <ac:picMkLst>
            <pc:docMk/>
            <pc:sldMk cId="125077748" sldId="260"/>
            <ac:picMk id="5" creationId="{B41D8EC3-1B74-4D8B-AB01-29936E9A0965}"/>
          </ac:picMkLst>
        </pc:picChg>
        <pc:picChg chg="add mod">
          <ac:chgData name="Aharon Sebton" userId="3d2df0404dd1d341" providerId="LiveId" clId="{77782B80-A6B1-4205-AB00-84F75C400338}" dt="2022-04-27T01:48:31.180" v="689"/>
          <ac:picMkLst>
            <pc:docMk/>
            <pc:sldMk cId="125077748" sldId="260"/>
            <ac:picMk id="8" creationId="{1B01F80E-14DA-4F32-8B88-A0CBBEA603B9}"/>
          </ac:picMkLst>
        </pc:picChg>
        <pc:picChg chg="add mod">
          <ac:chgData name="Aharon Sebton" userId="3d2df0404dd1d341" providerId="LiveId" clId="{77782B80-A6B1-4205-AB00-84F75C400338}" dt="2022-04-27T03:33:25.363" v="728" actId="14100"/>
          <ac:picMkLst>
            <pc:docMk/>
            <pc:sldMk cId="125077748" sldId="260"/>
            <ac:picMk id="10" creationId="{080905F5-17FD-4372-9177-92BEAACA6388}"/>
          </ac:picMkLst>
        </pc:picChg>
      </pc:sldChg>
      <pc:sldChg chg="addSp delSp modSp new mod modClrScheme modAnim chgLayout">
        <pc:chgData name="Aharon Sebton" userId="3d2df0404dd1d341" providerId="LiveId" clId="{77782B80-A6B1-4205-AB00-84F75C400338}" dt="2022-04-27T04:03:50.546" v="2250" actId="20577"/>
        <pc:sldMkLst>
          <pc:docMk/>
          <pc:sldMk cId="4259370347" sldId="261"/>
        </pc:sldMkLst>
        <pc:spChg chg="mod">
          <ac:chgData name="Aharon Sebton" userId="3d2df0404dd1d341" providerId="LiveId" clId="{77782B80-A6B1-4205-AB00-84F75C400338}" dt="2022-04-27T03:30:47.830" v="718" actId="26606"/>
          <ac:spMkLst>
            <pc:docMk/>
            <pc:sldMk cId="4259370347" sldId="261"/>
            <ac:spMk id="2" creationId="{F34D68D6-5345-4052-A0FB-F38D621F7593}"/>
          </ac:spMkLst>
        </pc:spChg>
        <pc:spChg chg="add del">
          <ac:chgData name="Aharon Sebton" userId="3d2df0404dd1d341" providerId="LiveId" clId="{77782B80-A6B1-4205-AB00-84F75C400338}" dt="2022-04-27T03:30:18.764" v="701"/>
          <ac:spMkLst>
            <pc:docMk/>
            <pc:sldMk cId="4259370347" sldId="261"/>
            <ac:spMk id="3" creationId="{9977D9EB-A619-4716-9AB0-8D065FC79403}"/>
          </ac:spMkLst>
        </pc:spChg>
        <pc:spChg chg="add del mod">
          <ac:chgData name="Aharon Sebton" userId="3d2df0404dd1d341" providerId="LiveId" clId="{77782B80-A6B1-4205-AB00-84F75C400338}" dt="2022-04-27T03:30:27.164" v="703" actId="26606"/>
          <ac:spMkLst>
            <pc:docMk/>
            <pc:sldMk cId="4259370347" sldId="261"/>
            <ac:spMk id="6" creationId="{8B5940B2-1B00-0A1E-3C61-4312DAA63324}"/>
          </ac:spMkLst>
        </pc:spChg>
        <pc:spChg chg="add del mod">
          <ac:chgData name="Aharon Sebton" userId="3d2df0404dd1d341" providerId="LiveId" clId="{77782B80-A6B1-4205-AB00-84F75C400338}" dt="2022-04-27T03:30:34.749" v="705" actId="26606"/>
          <ac:spMkLst>
            <pc:docMk/>
            <pc:sldMk cId="4259370347" sldId="261"/>
            <ac:spMk id="7" creationId="{02DE3ACC-3B02-D484-7B4A-69BBCD74E0A9}"/>
          </ac:spMkLst>
        </pc:spChg>
        <pc:spChg chg="add del mod">
          <ac:chgData name="Aharon Sebton" userId="3d2df0404dd1d341" providerId="LiveId" clId="{77782B80-A6B1-4205-AB00-84F75C400338}" dt="2022-04-27T03:30:46.746" v="715" actId="26606"/>
          <ac:spMkLst>
            <pc:docMk/>
            <pc:sldMk cId="4259370347" sldId="261"/>
            <ac:spMk id="8" creationId="{8CB487F4-8E8F-3DF1-AD41-1B0BB733456C}"/>
          </ac:spMkLst>
        </pc:spChg>
        <pc:spChg chg="add del mod">
          <ac:chgData name="Aharon Sebton" userId="3d2df0404dd1d341" providerId="LiveId" clId="{77782B80-A6B1-4205-AB00-84F75C400338}" dt="2022-04-27T03:30:08.133" v="695" actId="26606"/>
          <ac:spMkLst>
            <pc:docMk/>
            <pc:sldMk cId="4259370347" sldId="261"/>
            <ac:spMk id="9" creationId="{3A370678-E6D1-ACE5-C10F-A8ED4F500906}"/>
          </ac:spMkLst>
        </pc:spChg>
        <pc:spChg chg="add del mod">
          <ac:chgData name="Aharon Sebton" userId="3d2df0404dd1d341" providerId="LiveId" clId="{77782B80-A6B1-4205-AB00-84F75C400338}" dt="2022-04-27T03:30:36.130" v="707" actId="26606"/>
          <ac:spMkLst>
            <pc:docMk/>
            <pc:sldMk cId="4259370347" sldId="261"/>
            <ac:spMk id="10" creationId="{E30E0F9D-CD6C-9FCB-48B9-E215FD0ED86E}"/>
          </ac:spMkLst>
        </pc:spChg>
        <pc:spChg chg="add del mod">
          <ac:chgData name="Aharon Sebton" userId="3d2df0404dd1d341" providerId="LiveId" clId="{77782B80-A6B1-4205-AB00-84F75C400338}" dt="2022-04-27T03:30:11.672" v="697" actId="26606"/>
          <ac:spMkLst>
            <pc:docMk/>
            <pc:sldMk cId="4259370347" sldId="261"/>
            <ac:spMk id="11" creationId="{11C95E6A-A23C-4B37-DA88-F12EE58E6C14}"/>
          </ac:spMkLst>
        </pc:spChg>
        <pc:spChg chg="add del mod">
          <ac:chgData name="Aharon Sebton" userId="3d2df0404dd1d341" providerId="LiveId" clId="{77782B80-A6B1-4205-AB00-84F75C400338}" dt="2022-04-27T03:30:36.130" v="707" actId="26606"/>
          <ac:spMkLst>
            <pc:docMk/>
            <pc:sldMk cId="4259370347" sldId="261"/>
            <ac:spMk id="12" creationId="{A92C6108-7E34-6706-DA9F-5182BD781D27}"/>
          </ac:spMkLst>
        </pc:spChg>
        <pc:spChg chg="add del mod">
          <ac:chgData name="Aharon Sebton" userId="3d2df0404dd1d341" providerId="LiveId" clId="{77782B80-A6B1-4205-AB00-84F75C400338}" dt="2022-04-27T03:30:16.869" v="699" actId="26606"/>
          <ac:spMkLst>
            <pc:docMk/>
            <pc:sldMk cId="4259370347" sldId="261"/>
            <ac:spMk id="13" creationId="{BF92556A-0722-A5EA-4953-0E18D1EBA9E1}"/>
          </ac:spMkLst>
        </pc:spChg>
        <pc:spChg chg="add del mod">
          <ac:chgData name="Aharon Sebton" userId="3d2df0404dd1d341" providerId="LiveId" clId="{77782B80-A6B1-4205-AB00-84F75C400338}" dt="2022-04-27T03:30:36.130" v="707" actId="26606"/>
          <ac:spMkLst>
            <pc:docMk/>
            <pc:sldMk cId="4259370347" sldId="261"/>
            <ac:spMk id="14" creationId="{5F1941D9-7D92-9BC7-F17C-0B173A6E861D}"/>
          </ac:spMkLst>
        </pc:spChg>
        <pc:spChg chg="add del mod">
          <ac:chgData name="Aharon Sebton" userId="3d2df0404dd1d341" providerId="LiveId" clId="{77782B80-A6B1-4205-AB00-84F75C400338}" dt="2022-04-27T03:30:47.826" v="717" actId="26606"/>
          <ac:spMkLst>
            <pc:docMk/>
            <pc:sldMk cId="4259370347" sldId="261"/>
            <ac:spMk id="15" creationId="{CCA38B76-D322-E662-6B57-85ACCB3B9432}"/>
          </ac:spMkLst>
        </pc:spChg>
        <pc:spChg chg="add del mod">
          <ac:chgData name="Aharon Sebton" userId="3d2df0404dd1d341" providerId="LiveId" clId="{77782B80-A6B1-4205-AB00-84F75C400338}" dt="2022-04-27T03:30:38.298" v="709" actId="26606"/>
          <ac:spMkLst>
            <pc:docMk/>
            <pc:sldMk cId="4259370347" sldId="261"/>
            <ac:spMk id="16" creationId="{02DE3ACC-3B02-D484-7B4A-69BBCD74E0A9}"/>
          </ac:spMkLst>
        </pc:spChg>
        <pc:spChg chg="add mod">
          <ac:chgData name="Aharon Sebton" userId="3d2df0404dd1d341" providerId="LiveId" clId="{77782B80-A6B1-4205-AB00-84F75C400338}" dt="2022-04-27T04:03:50.546" v="2250" actId="20577"/>
          <ac:spMkLst>
            <pc:docMk/>
            <pc:sldMk cId="4259370347" sldId="261"/>
            <ac:spMk id="17" creationId="{8CB487F4-8E8F-3DF1-AD41-1B0BB733456C}"/>
          </ac:spMkLst>
        </pc:spChg>
        <pc:spChg chg="add del mod">
          <ac:chgData name="Aharon Sebton" userId="3d2df0404dd1d341" providerId="LiveId" clId="{77782B80-A6B1-4205-AB00-84F75C400338}" dt="2022-04-27T03:30:40.577" v="711" actId="26606"/>
          <ac:spMkLst>
            <pc:docMk/>
            <pc:sldMk cId="4259370347" sldId="261"/>
            <ac:spMk id="18" creationId="{8CB487F4-8E8F-3DF1-AD41-1B0BB733456C}"/>
          </ac:spMkLst>
        </pc:spChg>
        <pc:picChg chg="add mod">
          <ac:chgData name="Aharon Sebton" userId="3d2df0404dd1d341" providerId="LiveId" clId="{77782B80-A6B1-4205-AB00-84F75C400338}" dt="2022-04-27T03:31:16.270" v="720" actId="14100"/>
          <ac:picMkLst>
            <pc:docMk/>
            <pc:sldMk cId="4259370347" sldId="261"/>
            <ac:picMk id="4" creationId="{B509FD01-0100-498C-B789-0AF47C138EDF}"/>
          </ac:picMkLst>
        </pc:picChg>
      </pc:sldChg>
      <pc:sldChg chg="modSp new mod">
        <pc:chgData name="Aharon Sebton" userId="3d2df0404dd1d341" providerId="LiveId" clId="{77782B80-A6B1-4205-AB00-84F75C400338}" dt="2022-04-27T01:10:59.542" v="263" actId="20577"/>
        <pc:sldMkLst>
          <pc:docMk/>
          <pc:sldMk cId="771426000" sldId="262"/>
        </pc:sldMkLst>
        <pc:spChg chg="mod">
          <ac:chgData name="Aharon Sebton" userId="3d2df0404dd1d341" providerId="LiveId" clId="{77782B80-A6B1-4205-AB00-84F75C400338}" dt="2022-04-27T01:10:59.542" v="263" actId="20577"/>
          <ac:spMkLst>
            <pc:docMk/>
            <pc:sldMk cId="771426000" sldId="262"/>
            <ac:spMk id="2" creationId="{27869FA8-4B4C-4C22-8D29-5208A70A6108}"/>
          </ac:spMkLst>
        </pc:spChg>
      </pc:sldChg>
    </pc:docChg>
  </pc:docChgLst>
  <pc:docChgLst>
    <pc:chgData name="Aharon Sebton" userId="3d2df0404dd1d341" providerId="LiveId" clId="{F46BD39B-8FDE-4411-A382-44BF249309FA}"/>
    <pc:docChg chg="undo redo custSel modSld">
      <pc:chgData name="Aharon Sebton" userId="3d2df0404dd1d341" providerId="LiveId" clId="{F46BD39B-8FDE-4411-A382-44BF249309FA}" dt="2022-05-22T05:15:05.659" v="109" actId="1035"/>
      <pc:docMkLst>
        <pc:docMk/>
      </pc:docMkLst>
      <pc:sldChg chg="addSp delSp modSp mod">
        <pc:chgData name="Aharon Sebton" userId="3d2df0404dd1d341" providerId="LiveId" clId="{F46BD39B-8FDE-4411-A382-44BF249309FA}" dt="2022-05-22T05:07:50.980" v="51" actId="1035"/>
        <pc:sldMkLst>
          <pc:docMk/>
          <pc:sldMk cId="2212413146" sldId="258"/>
        </pc:sldMkLst>
        <pc:picChg chg="del">
          <ac:chgData name="Aharon Sebton" userId="3d2df0404dd1d341" providerId="LiveId" clId="{F46BD39B-8FDE-4411-A382-44BF249309FA}" dt="2022-05-22T05:07:47.593" v="46" actId="478"/>
          <ac:picMkLst>
            <pc:docMk/>
            <pc:sldMk cId="2212413146" sldId="258"/>
            <ac:picMk id="5" creationId="{7FD182C9-05C4-455A-A44D-850E90A5A013}"/>
          </ac:picMkLst>
        </pc:picChg>
        <pc:picChg chg="add mod">
          <ac:chgData name="Aharon Sebton" userId="3d2df0404dd1d341" providerId="LiveId" clId="{F46BD39B-8FDE-4411-A382-44BF249309FA}" dt="2022-05-22T05:07:50.980" v="51" actId="1035"/>
          <ac:picMkLst>
            <pc:docMk/>
            <pc:sldMk cId="2212413146" sldId="258"/>
            <ac:picMk id="6" creationId="{7617BBED-DD49-56A5-62E7-8CB5101350A6}"/>
          </ac:picMkLst>
        </pc:picChg>
      </pc:sldChg>
      <pc:sldChg chg="addSp delSp modSp mod">
        <pc:chgData name="Aharon Sebton" userId="3d2df0404dd1d341" providerId="LiveId" clId="{F46BD39B-8FDE-4411-A382-44BF249309FA}" dt="2022-05-22T05:12:13.739" v="69" actId="1035"/>
        <pc:sldMkLst>
          <pc:docMk/>
          <pc:sldMk cId="2885679394" sldId="259"/>
        </pc:sldMkLst>
        <pc:picChg chg="add mod">
          <ac:chgData name="Aharon Sebton" userId="3d2df0404dd1d341" providerId="LiveId" clId="{F46BD39B-8FDE-4411-A382-44BF249309FA}" dt="2022-05-22T05:12:13.739" v="69" actId="1035"/>
          <ac:picMkLst>
            <pc:docMk/>
            <pc:sldMk cId="2885679394" sldId="259"/>
            <ac:picMk id="4" creationId="{E55CCB3F-C4EF-E426-E6C9-2DFF8E196834}"/>
          </ac:picMkLst>
        </pc:picChg>
        <pc:picChg chg="del">
          <ac:chgData name="Aharon Sebton" userId="3d2df0404dd1d341" providerId="LiveId" clId="{F46BD39B-8FDE-4411-A382-44BF249309FA}" dt="2022-05-22T05:12:10.309" v="64" actId="478"/>
          <ac:picMkLst>
            <pc:docMk/>
            <pc:sldMk cId="2885679394" sldId="259"/>
            <ac:picMk id="7" creationId="{144AEB38-75C8-439E-BF9C-D64D586457A7}"/>
          </ac:picMkLst>
        </pc:picChg>
      </pc:sldChg>
      <pc:sldChg chg="addSp delSp modSp mod">
        <pc:chgData name="Aharon Sebton" userId="3d2df0404dd1d341" providerId="LiveId" clId="{F46BD39B-8FDE-4411-A382-44BF249309FA}" dt="2022-05-22T05:15:05.659" v="109" actId="1035"/>
        <pc:sldMkLst>
          <pc:docMk/>
          <pc:sldMk cId="125077748" sldId="260"/>
        </pc:sldMkLst>
        <pc:spChg chg="add del mod">
          <ac:chgData name="Aharon Sebton" userId="3d2df0404dd1d341" providerId="LiveId" clId="{F46BD39B-8FDE-4411-A382-44BF249309FA}" dt="2022-05-22T05:13:31.692" v="88" actId="478"/>
          <ac:spMkLst>
            <pc:docMk/>
            <pc:sldMk cId="125077748" sldId="260"/>
            <ac:spMk id="6" creationId="{D9AC1928-1AF8-8562-4C31-54131CB1A842}"/>
          </ac:spMkLst>
        </pc:spChg>
        <pc:picChg chg="add mod">
          <ac:chgData name="Aharon Sebton" userId="3d2df0404dd1d341" providerId="LiveId" clId="{F46BD39B-8FDE-4411-A382-44BF249309FA}" dt="2022-05-22T05:13:13.479" v="86" actId="1035"/>
          <ac:picMkLst>
            <pc:docMk/>
            <pc:sldMk cId="125077748" sldId="260"/>
            <ac:picMk id="4" creationId="{F44C3931-D4CD-0D78-D32E-3B2283C02CB1}"/>
          </ac:picMkLst>
        </pc:picChg>
        <pc:picChg chg="del ord">
          <ac:chgData name="Aharon Sebton" userId="3d2df0404dd1d341" providerId="LiveId" clId="{F46BD39B-8FDE-4411-A382-44BF249309FA}" dt="2022-05-22T05:15:02.270" v="104" actId="478"/>
          <ac:picMkLst>
            <pc:docMk/>
            <pc:sldMk cId="125077748" sldId="260"/>
            <ac:picMk id="8" creationId="{1B01F80E-14DA-4F32-8B88-A0CBBEA603B9}"/>
          </ac:picMkLst>
        </pc:picChg>
        <pc:picChg chg="add mod modCrop">
          <ac:chgData name="Aharon Sebton" userId="3d2df0404dd1d341" providerId="LiveId" clId="{F46BD39B-8FDE-4411-A382-44BF249309FA}" dt="2022-05-22T05:15:05.659" v="109" actId="1035"/>
          <ac:picMkLst>
            <pc:docMk/>
            <pc:sldMk cId="125077748" sldId="260"/>
            <ac:picMk id="9" creationId="{33DCC8C1-4B8B-F87F-A543-F7783E56FFE1}"/>
          </ac:picMkLst>
        </pc:picChg>
        <pc:picChg chg="del">
          <ac:chgData name="Aharon Sebton" userId="3d2df0404dd1d341" providerId="LiveId" clId="{F46BD39B-8FDE-4411-A382-44BF249309FA}" dt="2022-05-22T05:13:09.846" v="81" actId="478"/>
          <ac:picMkLst>
            <pc:docMk/>
            <pc:sldMk cId="125077748" sldId="260"/>
            <ac:picMk id="10" creationId="{080905F5-17FD-4372-9177-92BEAACA6388}"/>
          </ac:picMkLst>
        </pc:picChg>
      </pc:sldChg>
      <pc:sldChg chg="addSp delSp modSp mod delAnim modAnim">
        <pc:chgData name="Aharon Sebton" userId="3d2df0404dd1d341" providerId="LiveId" clId="{F46BD39B-8FDE-4411-A382-44BF249309FA}" dt="2022-05-22T05:04:58.085" v="35" actId="1035"/>
        <pc:sldMkLst>
          <pc:docMk/>
          <pc:sldMk cId="4259370347" sldId="261"/>
        </pc:sldMkLst>
        <pc:spChg chg="add del mod">
          <ac:chgData name="Aharon Sebton" userId="3d2df0404dd1d341" providerId="LiveId" clId="{F46BD39B-8FDE-4411-A382-44BF249309FA}" dt="2022-05-22T04:52:56.025" v="16" actId="478"/>
          <ac:spMkLst>
            <pc:docMk/>
            <pc:sldMk cId="4259370347" sldId="261"/>
            <ac:spMk id="6" creationId="{1AF361E8-78C0-7EE5-F2BC-360BE05471A9}"/>
          </ac:spMkLst>
        </pc:spChg>
        <pc:picChg chg="add del mod">
          <ac:chgData name="Aharon Sebton" userId="3d2df0404dd1d341" providerId="LiveId" clId="{F46BD39B-8FDE-4411-A382-44BF249309FA}" dt="2022-05-22T05:04:54.600" v="30" actId="478"/>
          <ac:picMkLst>
            <pc:docMk/>
            <pc:sldMk cId="4259370347" sldId="261"/>
            <ac:picMk id="3" creationId="{05E62854-E730-17C9-039C-1651351AFD44}"/>
          </ac:picMkLst>
        </pc:picChg>
        <pc:picChg chg="del">
          <ac:chgData name="Aharon Sebton" userId="3d2df0404dd1d341" providerId="LiveId" clId="{F46BD39B-8FDE-4411-A382-44BF249309FA}" dt="2022-05-22T04:52:53.467" v="15" actId="478"/>
          <ac:picMkLst>
            <pc:docMk/>
            <pc:sldMk cId="4259370347" sldId="261"/>
            <ac:picMk id="4" creationId="{B509FD01-0100-498C-B789-0AF47C138EDF}"/>
          </ac:picMkLst>
        </pc:picChg>
        <pc:picChg chg="add mod">
          <ac:chgData name="Aharon Sebton" userId="3d2df0404dd1d341" providerId="LiveId" clId="{F46BD39B-8FDE-4411-A382-44BF249309FA}" dt="2022-05-22T05:04:58.085" v="35" actId="1035"/>
          <ac:picMkLst>
            <pc:docMk/>
            <pc:sldMk cId="4259370347" sldId="261"/>
            <ac:picMk id="7" creationId="{25BFB3A2-216E-B238-3559-1155AD96BBE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theme" Target="../theme/theme3.xml"/><Relationship Id="rId4" Type="http://schemas.openxmlformats.org/officeDocument/2006/relationships/image" Target="../media/image3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06775-B1E8-4396-9168-6DEAF65F6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3" y="138439"/>
            <a:ext cx="999071" cy="374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10594-944F-4DC8-B68F-59EE74702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07" y="8630971"/>
            <a:ext cx="824120" cy="4263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54158B-DC22-4667-8BEC-2EE6ECBE6DB5}"/>
              </a:ext>
            </a:extLst>
          </p:cNvPr>
          <p:cNvCxnSpPr>
            <a:cxnSpLocks/>
          </p:cNvCxnSpPr>
          <p:nvPr/>
        </p:nvCxnSpPr>
        <p:spPr>
          <a:xfrm>
            <a:off x="272086" y="513092"/>
            <a:ext cx="185118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030FD9-401E-4C34-8AA3-65BF5C8220C4}"/>
              </a:ext>
            </a:extLst>
          </p:cNvPr>
          <p:cNvCxnSpPr>
            <a:cxnSpLocks/>
          </p:cNvCxnSpPr>
          <p:nvPr/>
        </p:nvCxnSpPr>
        <p:spPr>
          <a:xfrm>
            <a:off x="2487479" y="513092"/>
            <a:ext cx="413804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8F58FD-5B49-4A2E-AFD4-BB3E004CF878}"/>
              </a:ext>
            </a:extLst>
          </p:cNvPr>
          <p:cNvSpPr txBox="1"/>
          <p:nvPr/>
        </p:nvSpPr>
        <p:spPr>
          <a:xfrm>
            <a:off x="100739" y="879529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Roboto Slab" pitchFamily="2" charset="0"/>
                <a:ea typeface="Roboto Slab" pitchFamily="2" charset="0"/>
              </a:rPr>
              <a:t>11/4/2019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B1AC86-F9D1-44C7-B9EB-3E2BF3625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71" y="253533"/>
            <a:ext cx="2383212" cy="228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CD7B43-9CE6-4FEE-A8FD-9F2A2CB53D3A}"/>
              </a:ext>
            </a:extLst>
          </p:cNvPr>
          <p:cNvSpPr txBox="1"/>
          <p:nvPr/>
        </p:nvSpPr>
        <p:spPr>
          <a:xfrm>
            <a:off x="5457180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16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theme" Target="../theme/theme2.xml"/><Relationship Id="rId4" Type="http://schemas.openxmlformats.org/officeDocument/2006/relationships/image" Target="../media/image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42738-3C77-4FA2-BFDD-22F86229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3" y="138439"/>
            <a:ext cx="999071" cy="374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9768D-4D74-4101-B6BE-1DB4DF1EA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07" y="8630971"/>
            <a:ext cx="824120" cy="42636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3194B2-C862-4E24-8159-BD5C5090AB1B}"/>
              </a:ext>
            </a:extLst>
          </p:cNvPr>
          <p:cNvCxnSpPr>
            <a:cxnSpLocks/>
          </p:cNvCxnSpPr>
          <p:nvPr/>
        </p:nvCxnSpPr>
        <p:spPr>
          <a:xfrm>
            <a:off x="272086" y="513092"/>
            <a:ext cx="185118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FE164-7A6E-45DA-9969-2D8E515A4B24}"/>
              </a:ext>
            </a:extLst>
          </p:cNvPr>
          <p:cNvCxnSpPr>
            <a:cxnSpLocks/>
          </p:cNvCxnSpPr>
          <p:nvPr/>
        </p:nvCxnSpPr>
        <p:spPr>
          <a:xfrm>
            <a:off x="2487479" y="513092"/>
            <a:ext cx="413804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11B394-46BA-40FD-B866-2829D2B3000A}"/>
              </a:ext>
            </a:extLst>
          </p:cNvPr>
          <p:cNvSpPr txBox="1"/>
          <p:nvPr/>
        </p:nvSpPr>
        <p:spPr>
          <a:xfrm>
            <a:off x="100739" y="8795290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Roboto Slab" pitchFamily="2" charset="0"/>
                <a:ea typeface="Roboto Slab" pitchFamily="2" charset="0"/>
              </a:rPr>
              <a:t>11/4/2019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1D93F-E7D7-4398-979E-B28DAFA69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71" y="253533"/>
            <a:ext cx="2383212" cy="2287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3D4487-6122-487E-B1F8-C08DF40DD6D4}"/>
              </a:ext>
            </a:extLst>
          </p:cNvPr>
          <p:cNvSpPr txBox="1"/>
          <p:nvPr/>
        </p:nvSpPr>
        <p:spPr>
          <a:xfrm>
            <a:off x="5457180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2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0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0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0064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20" y="138439"/>
            <a:ext cx="1136980" cy="4263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B9141-33D7-414E-9635-24120A1DCD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403A884-A666-4D24-93C8-6394D942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5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1148"/>
            <a:ext cx="10515600" cy="862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29740"/>
            <a:ext cx="10515600" cy="43819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049B5-ED60-4C44-A0B3-DF94104C35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1257340-CE7F-4C19-AC67-651830A5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94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35329"/>
            <a:ext cx="2628900" cy="55416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35329"/>
            <a:ext cx="7734300" cy="55416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3927"/>
            <a:ext cx="4114800" cy="2375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4F662-F486-46BB-8C08-E2A46BCA1E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5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551"/>
            <a:ext cx="4114800" cy="2969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FA29DC5-ED61-409B-A443-7AF497FD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319157"/>
            <a:ext cx="10515600" cy="12433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5717F-2ED8-4294-92A8-AFADB7365A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746EED3-906D-4A80-BD61-4C3F9D65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0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ection Header">
    <p:bg>
      <p:bgPr>
        <a:solidFill>
          <a:srgbClr val="F769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5" y="253532"/>
            <a:ext cx="2295302" cy="2287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schemeClr val="bg1"/>
                </a:solidFill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73623-6491-46AF-A3B6-C6256CFB0C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81284E-F8A7-4414-9D96-C5FF92D0E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ADDF9B-CBD4-4CAC-940A-4134C9DA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19157"/>
            <a:ext cx="10515600" cy="1243318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071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0299"/>
            <a:ext cx="5181600" cy="3776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0299"/>
            <a:ext cx="5181600" cy="3776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957390-DC7F-4FEB-A136-0CE0EF6F2A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B8585DB-3F40-453E-B62E-73510F36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8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8941"/>
            <a:ext cx="10515600" cy="126891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42555"/>
            <a:ext cx="5157787" cy="462519"/>
          </a:xfrm>
        </p:spPr>
        <p:txBody>
          <a:bodyPr anchor="b"/>
          <a:lstStyle>
            <a:lvl1pPr marL="0" indent="0">
              <a:buNone/>
              <a:defRPr sz="2400" b="1">
                <a:latin typeface="Roboto Slab" pitchFamily="2" charset="0"/>
                <a:ea typeface="Roboto Slab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71761"/>
            <a:ext cx="5157787" cy="3517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042555"/>
            <a:ext cx="5183188" cy="462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71761"/>
            <a:ext cx="5183188" cy="35179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97B424-5C02-4DBB-AF6D-8AE7123A3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1352DD8-E5C0-4351-9213-C4B8ED8E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5D3B4-FEAD-45C2-B0DF-7C0033474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EE24A70-B0C6-43B2-963D-C3AA85B7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0A401-3D84-4E2B-B449-61E054753D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B36275F-A19C-4AFD-B969-F3180835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52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52700"/>
            <a:ext cx="3932237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70" y="253532"/>
            <a:ext cx="2383212" cy="2287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335" y="6356350"/>
            <a:ext cx="824120" cy="426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54196-E475-4416-9C93-B943B9FD7D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" y="138439"/>
            <a:ext cx="999071" cy="374652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9640C7C-24A0-4268-B55F-091ED68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944" y="6483927"/>
            <a:ext cx="875722" cy="23754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Roboto Slab" pitchFamily="2" charset="0"/>
                <a:ea typeface="Roboto Slab" pitchFamily="2" charset="0"/>
              </a:defRPr>
            </a:lvl1pPr>
          </a:lstStyle>
          <a:p>
            <a:fld id="{E1434EBC-DCDB-413F-9254-4466CE4EA7E4}" type="datetimeFigureOut">
              <a:rPr lang="en-US" smtClean="0"/>
              <a:pPr/>
              <a:t>5/21/2022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41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67643"/>
            <a:ext cx="10515600" cy="3944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8301"/>
            <a:ext cx="4114800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Slab" pitchFamily="2" charset="0"/>
          <a:ea typeface="Roboto Slab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Slab" pitchFamily="2" charset="0"/>
          <a:ea typeface="Roboto Slab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Slab" pitchFamily="2" charset="0"/>
          <a:ea typeface="Roboto Slab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itchFamily="2" charset="0"/>
          <a:ea typeface="Roboto Slab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itchFamily="2" charset="0"/>
          <a:ea typeface="Roboto Slab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Sawyer Mobile Device 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Aharon Sebton, BS/MS EE</a:t>
            </a:r>
          </a:p>
        </p:txBody>
      </p:sp>
    </p:spTree>
    <p:extLst>
      <p:ext uri="{BB962C8B-B14F-4D97-AF65-F5344CB8AC3E}">
        <p14:creationId xmlns:p14="http://schemas.microsoft.com/office/powerpoint/2010/main" val="169145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What</a:t>
            </a:r>
          </a:p>
          <a:p>
            <a:pPr marL="0" indent="0">
              <a:buNone/>
            </a:pPr>
            <a:r>
              <a:rPr lang="en-US" dirty="0"/>
              <a:t>Enable collaborative robots with touch device accessibility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</a:t>
            </a:r>
          </a:p>
          <a:p>
            <a:r>
              <a:rPr lang="en-US" dirty="0"/>
              <a:t>Automated testing of mobile devices or applications</a:t>
            </a:r>
          </a:p>
          <a:p>
            <a:r>
              <a:rPr lang="en-US" dirty="0"/>
              <a:t>When paired with gaze and fixation data processing, could enable people with muscular dystrophy or arthritis to interact with mobile devices through the robot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Scope of this Project</a:t>
            </a:r>
          </a:p>
          <a:p>
            <a:r>
              <a:rPr lang="en-US" dirty="0"/>
              <a:t>Enable Sawyer to perform single and multi-touch gestures on a stationary touch-enabled device</a:t>
            </a:r>
          </a:p>
        </p:txBody>
      </p:sp>
    </p:spTree>
    <p:extLst>
      <p:ext uri="{BB962C8B-B14F-4D97-AF65-F5344CB8AC3E}">
        <p14:creationId xmlns:p14="http://schemas.microsoft.com/office/powerpoint/2010/main" val="146484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Attach stylus pen tips to Sawyer’s electric parallel gripper in a nonpermanent manner</a:t>
            </a:r>
          </a:p>
          <a:p>
            <a:r>
              <a:rPr lang="en-US" dirty="0"/>
              <a:t>Analyze Sawyer’s force sensor data to apply appropriate amount of pressure to the screen</a:t>
            </a:r>
          </a:p>
          <a:p>
            <a:r>
              <a:rPr lang="en-US" dirty="0"/>
              <a:t>Use joint-space trajectory planning to move end effector linearly across the screen</a:t>
            </a:r>
          </a:p>
          <a:p>
            <a:r>
              <a:rPr lang="en-US" dirty="0"/>
              <a:t>Develop Python scripts for tapping, swiping, and pinching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7BBED-DD49-56A5-62E7-8CB51013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09" y="841147"/>
            <a:ext cx="3583577" cy="20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6F4A-A5B9-4AD0-95C5-FDDE998B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Hardware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DCD2D3-4839-4A92-8C06-ACF80792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Ordered stylus pen tips</a:t>
            </a:r>
          </a:p>
          <a:p>
            <a:pPr lvl="1"/>
            <a:r>
              <a:rPr lang="en-US" dirty="0"/>
              <a:t>Capacitive- absorbs screen’s electrostatic field</a:t>
            </a:r>
          </a:p>
          <a:p>
            <a:r>
              <a:rPr lang="en-US" dirty="0"/>
              <a:t>Tool tips 3D printed to slide on gripper and</a:t>
            </a:r>
          </a:p>
          <a:p>
            <a:pPr marL="0" indent="0">
              <a:buNone/>
            </a:pPr>
            <a:r>
              <a:rPr lang="en-US" dirty="0"/>
              <a:t>hold stylus</a:t>
            </a:r>
          </a:p>
          <a:p>
            <a:pPr lvl="1"/>
            <a:r>
              <a:rPr lang="en-US" dirty="0"/>
              <a:t>Later added grooves to hold wires</a:t>
            </a:r>
          </a:p>
          <a:p>
            <a:pPr lvl="1"/>
            <a:r>
              <a:rPr lang="en-US" dirty="0"/>
              <a:t>Used band saw to adjust groove width and depth</a:t>
            </a:r>
          </a:p>
          <a:p>
            <a:r>
              <a:rPr lang="en-US" dirty="0"/>
              <a:t>Wires</a:t>
            </a:r>
          </a:p>
          <a:p>
            <a:pPr lvl="1"/>
            <a:r>
              <a:rPr lang="en-US" dirty="0"/>
              <a:t>Stripped on each end, wrapped around front of</a:t>
            </a:r>
          </a:p>
          <a:p>
            <a:pPr marL="457200" lvl="1" indent="0">
              <a:buNone/>
            </a:pPr>
            <a:r>
              <a:rPr lang="en-US" dirty="0"/>
              <a:t>tool tips, glued into tool tip grooves, electrical</a:t>
            </a:r>
          </a:p>
          <a:p>
            <a:pPr marL="457200" lvl="1" indent="0">
              <a:buNone/>
            </a:pPr>
            <a:r>
              <a:rPr lang="en-US" dirty="0"/>
              <a:t>taped to conductive part of robot</a:t>
            </a:r>
          </a:p>
          <a:p>
            <a:r>
              <a:rPr lang="en-US" dirty="0"/>
              <a:t>Stylus pen tips glued to tool tips</a:t>
            </a:r>
          </a:p>
          <a:p>
            <a:pPr lvl="1"/>
            <a:r>
              <a:rPr lang="en-US" dirty="0"/>
              <a:t>Ensuring contact with wires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5CCB3F-C4EF-E426-E6C9-2DFF8E196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5498" y="1569810"/>
            <a:ext cx="5377606" cy="40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4F4-A623-49CF-A28F-BE990BA9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Software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9D2F65AA-5D93-44EE-8A35-133B9495F403}"/>
              </a:ext>
            </a:extLst>
          </p:cNvPr>
          <p:cNvSpPr txBox="1">
            <a:spLocks/>
          </p:cNvSpPr>
          <p:nvPr/>
        </p:nvSpPr>
        <p:spPr>
          <a:xfrm>
            <a:off x="838200" y="2367643"/>
            <a:ext cx="10515600" cy="3944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CAD model of tool tips</a:t>
            </a:r>
          </a:p>
          <a:p>
            <a:pPr lvl="1"/>
            <a:r>
              <a:rPr lang="en-US" dirty="0"/>
              <a:t>Designed in Autodesk Fusion 360</a:t>
            </a:r>
          </a:p>
          <a:p>
            <a:pPr lvl="1"/>
            <a:r>
              <a:rPr lang="en-US" dirty="0"/>
              <a:t>Second iteration included wire grooves</a:t>
            </a:r>
          </a:p>
          <a:p>
            <a:r>
              <a:rPr lang="en-US" dirty="0"/>
              <a:t>Python scripts for touch gestures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intera_interface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Sawyer SDK Wiki examples</a:t>
            </a:r>
          </a:p>
          <a:p>
            <a:r>
              <a:rPr lang="en-US" dirty="0" err="1"/>
              <a:t>Intera</a:t>
            </a:r>
            <a:r>
              <a:rPr lang="en-US" dirty="0"/>
              <a:t> software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44C3931-D4CD-0D78-D32E-3B2283C0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83" y="841147"/>
            <a:ext cx="2892397" cy="319514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3DCC8C1-4B8B-F87F-A543-F7783E56FF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8" b="13397"/>
          <a:stretch/>
        </p:blipFill>
        <p:spPr>
          <a:xfrm>
            <a:off x="7010401" y="3796408"/>
            <a:ext cx="4814818" cy="23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68D6-5345-4052-A0FB-F38D621F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4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B487F4-8E8F-3DF1-AD41-1B0BB7334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00299"/>
            <a:ext cx="5181600" cy="3776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Successful but crude tap, swipe, and pinch gestures</a:t>
            </a:r>
          </a:p>
          <a:p>
            <a:r>
              <a:rPr lang="en-US" dirty="0"/>
              <a:t>Able to check endpoint force applied periodically, but unable to use ISR in Python scripts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Repeatability testing</a:t>
            </a:r>
          </a:p>
          <a:p>
            <a:pPr lvl="1"/>
            <a:r>
              <a:rPr lang="en-US" dirty="0"/>
              <a:t>Add computer vision</a:t>
            </a:r>
          </a:p>
          <a:p>
            <a:pPr lvl="1"/>
            <a:r>
              <a:rPr lang="en-US" dirty="0"/>
              <a:t>Process biological signals, dictate </a:t>
            </a:r>
            <a:r>
              <a:rPr lang="en-US"/>
              <a:t>robot’s actions</a:t>
            </a:r>
            <a:endParaRPr lang="en-US" dirty="0"/>
          </a:p>
        </p:txBody>
      </p:sp>
      <p:pic>
        <p:nvPicPr>
          <p:cNvPr id="7" name="demo_video">
            <a:hlinkClick r:id="" action="ppaction://media"/>
            <a:extLst>
              <a:ext uri="{FF2B5EF4-FFF2-40B4-BE49-F238E27FC236}">
                <a16:creationId xmlns:a16="http://schemas.microsoft.com/office/drawing/2014/main" id="{25BFB3A2-216E-B238-3559-1155AD96B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2" y="2401579"/>
            <a:ext cx="5784242" cy="32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9FA8-4B4C-4C22-8D29-5208A70A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7182-9F42-48AF-9080-E0F4BAF1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BL.potx" id="{6792DAD2-602F-44E4-AF42-6142FE5FD158}" vid="{6AD983FC-D0DA-4CAA-8415-C3C1FD2192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MABL</Template>
  <TotalTime>2740</TotalTime>
  <Words>273</Words>
  <Application>Microsoft Office PowerPoint</Application>
  <PresentationFormat>Widescreen</PresentationFormat>
  <Paragraphs>47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Georgia</vt:lpstr>
      <vt:lpstr>Roboto</vt:lpstr>
      <vt:lpstr>Roboto Slab</vt:lpstr>
      <vt:lpstr>Office Theme</vt:lpstr>
      <vt:lpstr>Sawyer Mobile Device Interaction</vt:lpstr>
      <vt:lpstr>Problem Statement</vt:lpstr>
      <vt:lpstr>Proposed Solution</vt:lpstr>
      <vt:lpstr>Implementation - Hardware</vt:lpstr>
      <vt:lpstr>Implementation - Software</vt:lpstr>
      <vt:lpstr>Results</vt:lpstr>
      <vt:lpstr>Questions</vt:lpstr>
    </vt:vector>
  </TitlesOfParts>
  <Company>Rochester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Saurav Singh (RIT Student)</dc:creator>
  <cp:lastModifiedBy>Aharon Sebton</cp:lastModifiedBy>
  <cp:revision>19</cp:revision>
  <dcterms:created xsi:type="dcterms:W3CDTF">2020-01-30T19:36:56Z</dcterms:created>
  <dcterms:modified xsi:type="dcterms:W3CDTF">2022-05-22T05:15:07Z</dcterms:modified>
</cp:coreProperties>
</file>